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76" r:id="rId4"/>
    <p:sldId id="278" r:id="rId5"/>
    <p:sldId id="266" r:id="rId6"/>
    <p:sldId id="277" r:id="rId7"/>
    <p:sldId id="279" r:id="rId8"/>
    <p:sldId id="280" r:id="rId9"/>
    <p:sldId id="281" r:id="rId10"/>
    <p:sldId id="270" r:id="rId11"/>
    <p:sldId id="273" r:id="rId12"/>
  </p:sldIdLst>
  <p:sldSz cx="9144000" cy="6858000" type="screen4x3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  <p:clrMru>
    <a:srgbClr val="FF3399"/>
    <a:srgbClr val="0000FF"/>
    <a:srgbClr val="66FF33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3E22-9F96-4AFB-B780-3E5E79BE13F3}" type="datetimeFigureOut">
              <a:rPr lang="vi-VN" smtClean="0"/>
              <a:pPr/>
              <a:t>07/10/2016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C65D-E119-4AC0-B4C1-360BBF80717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GVG%202016-2017\Nhac%20khong%20loi%20nhe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GVG%202016-2017\02%20Track%202%20(mp3cut.net)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61950"/>
            <a:ext cx="8458200" cy="6115050"/>
            <a:chOff x="0" y="278"/>
            <a:chExt cx="5734" cy="393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299"/>
              <a:ext cx="5734" cy="3852"/>
              <a:chOff x="0" y="299"/>
              <a:chExt cx="5734" cy="3852"/>
            </a:xfrm>
          </p:grpSpPr>
          <p:pic>
            <p:nvPicPr>
              <p:cNvPr id="3084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105"/>
                <a:ext cx="511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7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V="1">
                <a:off x="801" y="299"/>
                <a:ext cx="4933" cy="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82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576" y="2500"/>
              <a:ext cx="3382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926" y="1991"/>
              <a:ext cx="3469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41"/>
          <p:cNvSpPr>
            <a:spLocks noChangeArrowheads="1"/>
          </p:cNvSpPr>
          <p:nvPr/>
        </p:nvSpPr>
        <p:spPr bwMode="auto">
          <a:xfrm>
            <a:off x="642910" y="4929198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0" dirty="0">
                <a:solidFill>
                  <a:srgbClr val="800080"/>
                </a:solidFill>
                <a:latin typeface="Times New Roman" pitchFamily="18" charset="0"/>
              </a:rPr>
              <a:t>			</a:t>
            </a:r>
            <a:r>
              <a:rPr lang="en-US" sz="2400" b="1" i="0" dirty="0" err="1">
                <a:solidFill>
                  <a:srgbClr val="800080"/>
                </a:solidFill>
                <a:latin typeface="Times New Roman" pitchFamily="18" charset="0"/>
              </a:rPr>
              <a:t>Cô</a:t>
            </a:r>
            <a:r>
              <a:rPr lang="en-US" sz="2400" b="1" i="0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800080"/>
                </a:solidFill>
                <a:latin typeface="Times New Roman" pitchFamily="18" charset="0"/>
              </a:rPr>
              <a:t>giáo</a:t>
            </a:r>
            <a:r>
              <a:rPr lang="en-US" sz="2400" b="1" i="0" dirty="0">
                <a:solidFill>
                  <a:srgbClr val="800080"/>
                </a:solidFill>
                <a:latin typeface="Times New Roman" pitchFamily="18" charset="0"/>
              </a:rPr>
              <a:t>: </a:t>
            </a:r>
            <a:r>
              <a:rPr lang="en-US" sz="2400" b="1" i="0" dirty="0" err="1" smtClean="0">
                <a:solidFill>
                  <a:srgbClr val="800080"/>
                </a:solidFill>
                <a:latin typeface="Times New Roman" pitchFamily="18" charset="0"/>
              </a:rPr>
              <a:t>Ngô</a:t>
            </a:r>
            <a:r>
              <a:rPr lang="en-US" sz="2400" b="1" i="0" dirty="0" smtClean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800080"/>
                </a:solidFill>
                <a:latin typeface="Times New Roman" pitchFamily="18" charset="0"/>
              </a:rPr>
              <a:t>Thị</a:t>
            </a:r>
            <a:r>
              <a:rPr lang="en-US" sz="2400" b="1" i="0" dirty="0" smtClean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800080"/>
                </a:solidFill>
                <a:latin typeface="Times New Roman" pitchFamily="18" charset="0"/>
              </a:rPr>
              <a:t>Vân</a:t>
            </a:r>
            <a:r>
              <a:rPr lang="en-US" sz="2400" b="1" i="0" dirty="0" smtClean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800080"/>
                </a:solidFill>
                <a:latin typeface="Times New Roman" pitchFamily="18" charset="0"/>
              </a:rPr>
              <a:t>Linh</a:t>
            </a:r>
            <a:endParaRPr lang="en-US" sz="2400" b="1" i="0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2086008" y="92867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rgbClr val="0000CC"/>
                </a:solidFill>
              </a:rPr>
              <a:t>TRƯỜNG TIỂU HỌC ĐỨC GIANG</a:t>
            </a:r>
          </a:p>
        </p:txBody>
      </p:sp>
      <p:sp>
        <p:nvSpPr>
          <p:cNvPr id="3077" name="Text Box 45"/>
          <p:cNvSpPr txBox="1">
            <a:spLocks noChangeArrowheads="1"/>
          </p:cNvSpPr>
          <p:nvPr/>
        </p:nvSpPr>
        <p:spPr bwMode="auto">
          <a:xfrm>
            <a:off x="1357352" y="1900238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3399"/>
                </a:solidFill>
              </a:rPr>
              <a:t>NHIỆT LIỆT CHÀO MỪNG CÁC THẦY CÔ VỀ DỰ GIỜ LỚP </a:t>
            </a:r>
            <a:r>
              <a:rPr lang="en-US" sz="2000" b="1" i="0" dirty="0" smtClean="0">
                <a:solidFill>
                  <a:srgbClr val="FF3399"/>
                </a:solidFill>
              </a:rPr>
              <a:t>4G</a:t>
            </a:r>
            <a:endParaRPr lang="en-US" sz="2000" b="1" i="0" dirty="0">
              <a:solidFill>
                <a:srgbClr val="FF3399"/>
              </a:solidFill>
            </a:endParaRPr>
          </a:p>
        </p:txBody>
      </p:sp>
      <p:sp>
        <p:nvSpPr>
          <p:cNvPr id="3078" name="Text Box 46"/>
          <p:cNvSpPr txBox="1">
            <a:spLocks noChangeArrowheads="1"/>
          </p:cNvSpPr>
          <p:nvPr/>
        </p:nvSpPr>
        <p:spPr bwMode="auto">
          <a:xfrm>
            <a:off x="3571875" y="2643188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0000CC"/>
                </a:solidFill>
              </a:rPr>
              <a:t>MÔN </a:t>
            </a:r>
            <a:r>
              <a:rPr lang="en-US" sz="2400" b="1" i="0" dirty="0" smtClean="0">
                <a:solidFill>
                  <a:srgbClr val="0000CC"/>
                </a:solidFill>
              </a:rPr>
              <a:t>TIẾNG VIỆT</a:t>
            </a:r>
            <a:endParaRPr lang="en-US" sz="2400" b="1" i="0" dirty="0">
              <a:solidFill>
                <a:srgbClr val="0000CC"/>
              </a:solidFill>
            </a:endParaRPr>
          </a:p>
        </p:txBody>
      </p:sp>
      <p:sp>
        <p:nvSpPr>
          <p:cNvPr id="3079" name="Text Box 47"/>
          <p:cNvSpPr txBox="1">
            <a:spLocks noChangeArrowheads="1"/>
          </p:cNvSpPr>
          <p:nvPr/>
        </p:nvSpPr>
        <p:spPr bwMode="auto">
          <a:xfrm>
            <a:off x="1717709" y="3286125"/>
            <a:ext cx="77835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u="sng" dirty="0" err="1">
                <a:solidFill>
                  <a:srgbClr val="6600CC"/>
                </a:solidFill>
                <a:latin typeface="Times New Roman" pitchFamily="18" charset="0"/>
              </a:rPr>
              <a:t>Bài</a:t>
            </a:r>
            <a:r>
              <a:rPr lang="en-US" sz="3200" b="1" i="0" u="sng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6600CC"/>
                </a:solidFill>
                <a:latin typeface="Times New Roman" pitchFamily="18" charset="0"/>
              </a:rPr>
              <a:t>5C</a:t>
            </a:r>
            <a:r>
              <a:rPr lang="en-US" sz="3200" b="1" i="0" u="sng" dirty="0" smtClean="0">
                <a:solidFill>
                  <a:srgbClr val="6600CC"/>
                </a:solidFill>
                <a:latin typeface="Times New Roman" pitchFamily="18" charset="0"/>
              </a:rPr>
              <a:t>:</a:t>
            </a:r>
            <a:r>
              <a:rPr lang="en-US" sz="3200" b="1" i="0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4400" b="1" i="0" dirty="0" smtClean="0">
                <a:solidFill>
                  <a:srgbClr val="FF0000"/>
                </a:solidFill>
                <a:latin typeface="Times New Roman" pitchFamily="18" charset="0"/>
              </a:rPr>
              <a:t>Ở </a:t>
            </a:r>
            <a:r>
              <a:rPr lang="en-US" sz="4400" b="1" i="0" dirty="0" err="1" smtClean="0">
                <a:solidFill>
                  <a:srgbClr val="FF0000"/>
                </a:solidFill>
                <a:latin typeface="Times New Roman" pitchFamily="18" charset="0"/>
              </a:rPr>
              <a:t>hiền</a:t>
            </a:r>
            <a:r>
              <a:rPr lang="en-US" sz="44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0" dirty="0" err="1" smtClean="0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44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0" dirty="0" err="1" smtClean="0">
                <a:solidFill>
                  <a:srgbClr val="FF0000"/>
                </a:solidFill>
                <a:latin typeface="Times New Roman" pitchFamily="18" charset="0"/>
              </a:rPr>
              <a:t>lành</a:t>
            </a:r>
            <a:endParaRPr lang="en-US" sz="44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80" name="Rectangle 41"/>
          <p:cNvSpPr>
            <a:spLocks noChangeArrowheads="1"/>
          </p:cNvSpPr>
          <p:nvPr/>
        </p:nvSpPr>
        <p:spPr bwMode="auto">
          <a:xfrm>
            <a:off x="1428728" y="4071942"/>
            <a:ext cx="609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i="0" dirty="0">
                <a:solidFill>
                  <a:srgbClr val="008000"/>
                </a:solidFill>
                <a:latin typeface="Times New Roman" pitchFamily="18" charset="0"/>
              </a:rPr>
              <a:t>         </a:t>
            </a:r>
            <a:r>
              <a:rPr lang="en-US" sz="2400" b="1" i="0" dirty="0" smtClean="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</a:rPr>
              <a:t>A4,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</a:rPr>
              <a:t>B1-4)</a:t>
            </a:r>
            <a:endParaRPr lang="en-US" sz="2400" b="1" i="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5" name="Picture 4" descr="n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809" y="2868891"/>
            <a:ext cx="2922595" cy="34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357166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6" descr="n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3071834" cy="362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khung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1" name="AutoShape 11" descr="Blue tissue paper"/>
          <p:cNvSpPr>
            <a:spLocks noChangeArrowheads="1"/>
          </p:cNvSpPr>
          <p:nvPr/>
        </p:nvSpPr>
        <p:spPr bwMode="auto">
          <a:xfrm>
            <a:off x="785786" y="3357562"/>
            <a:ext cx="7520014" cy="138589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928662" y="3643314"/>
            <a:ext cx="735811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600" b="1" i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1.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Đọc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đoạn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văn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đã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viết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ở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lớp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cho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người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thân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nghe</a:t>
            </a:r>
            <a:r>
              <a:rPr lang="en-US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ebdings" pitchFamily="18" charset="2"/>
              </a:rPr>
              <a:t>.</a:t>
            </a:r>
            <a:endParaRPr lang="en-US" sz="2600" b="1" i="0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245" name="WordArt 9"/>
          <p:cNvSpPr>
            <a:spLocks noChangeArrowheads="1" noChangeShapeType="1" noTextEdit="1"/>
          </p:cNvSpPr>
          <p:nvPr/>
        </p:nvSpPr>
        <p:spPr bwMode="auto">
          <a:xfrm>
            <a:off x="3357563" y="1370008"/>
            <a:ext cx="371475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ứng dụng</a:t>
            </a:r>
          </a:p>
        </p:txBody>
      </p:sp>
      <p:pic>
        <p:nvPicPr>
          <p:cNvPr id="10246" name="Picture 10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1190620"/>
            <a:ext cx="16764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1" grpId="0" animBg="1"/>
      <p:bldP spid="184332" grpId="0"/>
      <p:bldP spid="10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l003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714992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14314" y="5286388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Kính chúc các thầy cô giáo mạnh khỏe, hạnh phúc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92933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</a:rPr>
              <a:t>Chúc các em học sinh luôn chăm ngoan, học giỏi.</a:t>
            </a:r>
            <a:endParaRPr lang="vi-VN" b="1" dirty="0">
              <a:solidFill>
                <a:srgbClr val="0000FF"/>
              </a:solidFill>
            </a:endParaRPr>
          </a:p>
        </p:txBody>
      </p:sp>
      <p:pic>
        <p:nvPicPr>
          <p:cNvPr id="7" name="Nhac khong loi n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214942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5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4099" name="Picture 5" descr="12038477_1213981901952052_1934851069308440386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3429000"/>
            <a:ext cx="6000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0">
                <a:solidFill>
                  <a:srgbClr val="FF0000"/>
                </a:solidFill>
                <a:cs typeface="Arial" charset="0"/>
              </a:rPr>
              <a:t>KHỞI ĐỘNG</a:t>
            </a:r>
            <a:endParaRPr lang="vi-VN" sz="6600" b="1" i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" name="02 Track 2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4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78592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00FF"/>
                </a:solidFill>
                <a:latin typeface="+mj-lt"/>
              </a:rPr>
              <a:t>Thảo luận mục tiêu</a:t>
            </a:r>
            <a:endParaRPr lang="vi-VN" sz="48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762000" y="873609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i="0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4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0" dirty="0" err="1" smtClean="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endParaRPr lang="en-US" sz="44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2910" y="2000240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762000" y="642918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endParaRPr lang="en-US" sz="28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881190" y="1214422"/>
            <a:ext cx="4833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sắp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xếp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: 2 – 1 – 4 – 3 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2910" y="2000240"/>
            <a:ext cx="807249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2.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Nhà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vua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ra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lệnh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phát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thóc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giống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cho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dân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gieo</a:t>
            </a:r>
            <a:r>
              <a:rPr lang="en-US" sz="2600" b="1" i="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7030A0"/>
                </a:solidFill>
                <a:latin typeface="Times New Roman" pitchFamily="18" charset="0"/>
              </a:rPr>
              <a:t>trồng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hẹn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rằng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ai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thu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nhiều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thóc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nhất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sẽ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truyền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</a:rPr>
              <a:t>ngôi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sz="2600" b="1" i="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42910" y="3214686"/>
            <a:ext cx="807249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i="0" dirty="0" smtClean="0">
                <a:solidFill>
                  <a:srgbClr val="FF3399"/>
                </a:solidFill>
                <a:latin typeface="Times New Roman" pitchFamily="18" charset="0"/>
              </a:rPr>
              <a:t>1. </a:t>
            </a:r>
            <a:r>
              <a:rPr lang="en-US" sz="2600" b="1" i="0" dirty="0" err="1" smtClean="0">
                <a:solidFill>
                  <a:srgbClr val="FF3399"/>
                </a:solidFill>
                <a:latin typeface="Times New Roman" pitchFamily="18" charset="0"/>
              </a:rPr>
              <a:t>Chô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m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gieo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trồng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thóc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không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nảy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mầm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đến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vụ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thu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hoạch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mọi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người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nô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nức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chở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thóc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về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kinh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thành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nộp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còn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Chôm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tâu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vua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sự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99"/>
                </a:solidFill>
                <a:latin typeface="Times New Roman" pitchFamily="18" charset="0"/>
              </a:rPr>
              <a:t>thật</a:t>
            </a:r>
            <a:r>
              <a:rPr lang="en-US" sz="2600" b="1" dirty="0" smtClean="0">
                <a:solidFill>
                  <a:srgbClr val="FF3399"/>
                </a:solidFill>
                <a:latin typeface="Times New Roman" pitchFamily="18" charset="0"/>
              </a:rPr>
              <a:t>.</a:t>
            </a:r>
            <a:endParaRPr lang="en-US" sz="2600" b="1" i="0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2910" y="4500570"/>
            <a:ext cx="807249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i="0" dirty="0" smtClean="0">
                <a:latin typeface="Times New Roman" pitchFamily="18" charset="0"/>
              </a:rPr>
              <a:t>4. </a:t>
            </a:r>
            <a:r>
              <a:rPr lang="en-US" sz="2600" b="1" i="0" dirty="0" err="1" smtClean="0">
                <a:latin typeface="Times New Roman" pitchFamily="18" charset="0"/>
              </a:rPr>
              <a:t>Nhà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vua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giải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thích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thóc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giống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không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nảy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mầm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vì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vua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đã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cho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luộc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chín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trước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khi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phát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cho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mọi</a:t>
            </a:r>
            <a:r>
              <a:rPr lang="en-US" sz="2600" b="1" i="0" dirty="0" smtClean="0">
                <a:latin typeface="Times New Roman" pitchFamily="18" charset="0"/>
              </a:rPr>
              <a:t> </a:t>
            </a:r>
            <a:r>
              <a:rPr lang="en-US" sz="2600" b="1" i="0" dirty="0" err="1" smtClean="0">
                <a:latin typeface="Times New Roman" pitchFamily="18" charset="0"/>
              </a:rPr>
              <a:t>người</a:t>
            </a:r>
            <a:r>
              <a:rPr lang="en-US" sz="2600" b="1" i="0" dirty="0" smtClean="0">
                <a:latin typeface="Times New Roman" pitchFamily="18" charset="0"/>
              </a:rPr>
              <a:t>.</a:t>
            </a:r>
            <a:endParaRPr lang="en-US" sz="2600" b="1" i="0" dirty="0"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14348" y="5429264"/>
            <a:ext cx="807249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vua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khen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Chôm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truyền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cậu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0" dirty="0" err="1" smtClean="0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600" b="1" i="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sz="26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762000" y="873609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i="0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4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0" dirty="0" err="1" smtClean="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endParaRPr lang="en-US" sz="44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2910" y="2000240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28662" y="2643182"/>
            <a:ext cx="7429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2910" y="3643314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785786" y="1714488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Gà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Cáo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32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4348" y="2977218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c)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vắt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vẻo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cành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dỗ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tỏ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4348" y="4048788"/>
            <a:ext cx="7429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a)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nghe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chó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săn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4348" y="5048920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b)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khiếp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sợ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lộ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rõ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2800" b="1" i="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36" y="403212"/>
            <a:ext cx="1676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785786" y="2143116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chọn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, 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1676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7" name="Picture 6" descr="ca nh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1585276" cy="1047963"/>
          </a:xfrm>
          <a:prstGeom prst="rect">
            <a:avLst/>
          </a:prstGeom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85786" y="2143116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3"/>
            <a:ext cx="1251835" cy="1071571"/>
          </a:xfrm>
          <a:prstGeom prst="rect">
            <a:avLst/>
          </a:prstGeom>
          <a:noFill/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28662" y="4357694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93&quot;&gt;&lt;property id=&quot;20148&quot; value=&quot;5&quot;/&gt;&lt;property id=&quot;20300&quot; value=&quot;Slide 2&quot;/&gt;&lt;property id=&quot;20307&quot; value=&quot;262&quot;/&gt;&lt;/object&gt;&lt;object type=&quot;3&quot; unique_id=&quot;10118&quot;&gt;&lt;property id=&quot;20148&quot; value=&quot;5&quot;/&gt;&lt;property id=&quot;20300&quot; value=&quot;Slide 1&quot;/&gt;&lt;property id=&quot;20307&quot; value=&quot;263&quot;/&gt;&lt;/object&gt;&lt;object type=&quot;3&quot; unique_id=&quot;10203&quot;&gt;&lt;property id=&quot;20148&quot; value=&quot;5&quot;/&gt;&lt;property id=&quot;20300&quot; value=&quot;Slide 5&quot;/&gt;&lt;property id=&quot;20307&quot; value=&quot;266&quot;/&gt;&lt;/object&gt;&lt;object type=&quot;3&quot; unique_id=&quot;10207&quot;&gt;&lt;property id=&quot;20148&quot; value=&quot;5&quot;/&gt;&lt;property id=&quot;20300&quot; value=&quot;Slide 10&quot;/&gt;&lt;property id=&quot;20307&quot; value=&quot;270&quot;/&gt;&lt;/object&gt;&lt;object type=&quot;3&quot; unique_id=&quot;10284&quot;&gt;&lt;property id=&quot;20148&quot; value=&quot;5&quot;/&gt;&lt;property id=&quot;20300&quot; value=&quot;Slide 11&quot;/&gt;&lt;property id=&quot;20307&quot; value=&quot;273&quot;/&gt;&lt;/object&gt;&lt;object type=&quot;3&quot; unique_id=&quot;10336&quot;&gt;&lt;property id=&quot;20148&quot; value=&quot;5&quot;/&gt;&lt;property id=&quot;20300&quot; value=&quot;Slide 3&quot;/&gt;&lt;property id=&quot;20307&quot; value=&quot;276&quot;/&gt;&lt;/object&gt;&lt;object type=&quot;3&quot; unique_id=&quot;10566&quot;&gt;&lt;property id=&quot;20148&quot; value=&quot;5&quot;/&gt;&lt;property id=&quot;20300&quot; value=&quot;Slide 4&quot;/&gt;&lt;property id=&quot;20307&quot; value=&quot;278&quot;/&gt;&lt;/object&gt;&lt;object type=&quot;3&quot; unique_id=&quot;10567&quot;&gt;&lt;property id=&quot;20148&quot; value=&quot;5&quot;/&gt;&lt;property id=&quot;20300&quot; value=&quot;Slide 6&quot;/&gt;&lt;property id=&quot;20307&quot; value=&quot;277&quot;/&gt;&lt;/object&gt;&lt;object type=&quot;3&quot; unique_id=&quot;10568&quot;&gt;&lt;property id=&quot;20148&quot; value=&quot;5&quot;/&gt;&lt;property id=&quot;20300&quot; value=&quot;Slide 7&quot;/&gt;&lt;property id=&quot;20307&quot; value=&quot;279&quot;/&gt;&lt;/object&gt;&lt;object type=&quot;3&quot; unique_id=&quot;10569&quot;&gt;&lt;property id=&quot;20148&quot; value=&quot;5&quot;/&gt;&lt;property id=&quot;20300&quot; value=&quot;Slide 8&quot;/&gt;&lt;property id=&quot;20307&quot; value=&quot;280&quot;/&gt;&lt;/object&gt;&lt;object type=&quot;3&quot; unique_id=&quot;10570&quot;&gt;&lt;property id=&quot;20148&quot; value=&quot;5&quot;/&gt;&lt;property id=&quot;20300&quot; value=&quot;Slide 9&quot;/&gt;&lt;property id=&quot;20307&quot; value=&quot;281&quot;/&gt;&lt;/object&gt;&lt;/object&gt;&lt;/object&gt;&lt;/database&gt;"/>
  <p:tag name="SECTOMILLISECCONVERTED" val="1"/>
  <p:tag name="ISPRING_RESOURCE_PATHS_HASH_PRESENTER" val="ed4a9a3c95b4b1d1094e7d7c3665538d4533ab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373</Words>
  <Application>Microsoft Office PowerPoint</Application>
  <PresentationFormat>On-screen Show (4:3)</PresentationFormat>
  <Paragraphs>31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49</cp:revision>
  <dcterms:created xsi:type="dcterms:W3CDTF">2016-09-28T03:03:29Z</dcterms:created>
  <dcterms:modified xsi:type="dcterms:W3CDTF">2016-10-07T06:44:08Z</dcterms:modified>
</cp:coreProperties>
</file>